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6"/>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31" r:id="rId29"/>
    <p:sldId id="332" r:id="rId30"/>
    <p:sldId id="320" r:id="rId31"/>
    <p:sldId id="338" r:id="rId32"/>
    <p:sldId id="321" r:id="rId33"/>
    <p:sldId id="337" r:id="rId34"/>
    <p:sldId id="342" r:id="rId35"/>
    <p:sldId id="345" r:id="rId36"/>
    <p:sldId id="343" r:id="rId37"/>
    <p:sldId id="344" r:id="rId38"/>
    <p:sldId id="316" r:id="rId39"/>
    <p:sldId id="330" r:id="rId40"/>
    <p:sldId id="317" r:id="rId41"/>
    <p:sldId id="334" r:id="rId42"/>
    <p:sldId id="324" r:id="rId43"/>
    <p:sldId id="325" r:id="rId44"/>
    <p:sldId id="314" r:id="rId45"/>
  </p:sldIdLst>
  <p:sldSz cx="9144000" cy="5143500" type="screen16x9"/>
  <p:notesSz cx="6858000" cy="9144000"/>
  <p:embeddedFontLst>
    <p:embeddedFont>
      <p:font typeface="Encode Sans Medium" panose="020B0604020202020204" charset="0"/>
      <p:regular r:id="rId47"/>
      <p:bold r:id="rId48"/>
    </p:embeddedFont>
    <p:embeddedFont>
      <p:font typeface="Press Start 2P"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AB0B2-20C8-E01A-406A-3E6B9983B30E}" v="22" dt="2025-02-18T08:02:11.103"/>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autoAdjust="0"/>
    <p:restoredTop sz="90878" autoAdjust="0"/>
  </p:normalViewPr>
  <p:slideViewPr>
    <p:cSldViewPr snapToGrid="0">
      <p:cViewPr varScale="1">
        <p:scale>
          <a:sx n="190" d="100"/>
          <a:sy n="190" d="100"/>
        </p:scale>
        <p:origin x="84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TotalTime>
  <Words>1670</Words>
  <Application>Microsoft Office PowerPoint</Application>
  <PresentationFormat>On-screen Show (16:9)</PresentationFormat>
  <Paragraphs>280</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feature</vt:lpstr>
      <vt:lpstr>TL1:Bidhan - Use Case</vt:lpstr>
      <vt:lpstr>TL3:Mark – feature</vt:lpstr>
      <vt:lpstr>PowerPoint Presentation</vt:lpstr>
      <vt:lpstr>TL2:Alex – LEVEL LOADER Diagram 1</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286</cp:revision>
  <dcterms:modified xsi:type="dcterms:W3CDTF">2025-02-18T08:03:08Z</dcterms:modified>
</cp:coreProperties>
</file>